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5" r:id="rId4"/>
    <p:sldId id="258" r:id="rId5"/>
    <p:sldId id="259" r:id="rId6"/>
    <p:sldId id="262" r:id="rId7"/>
    <p:sldId id="266" r:id="rId8"/>
    <p:sldId id="269" r:id="rId9"/>
    <p:sldId id="267" r:id="rId10"/>
    <p:sldId id="270" r:id="rId11"/>
    <p:sldId id="271" r:id="rId12"/>
    <p:sldId id="272" r:id="rId13"/>
    <p:sldId id="263" r:id="rId14"/>
    <p:sldId id="264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FC764-2891-4210-9F36-9DAC4BCB3A03}" type="datetimeFigureOut">
              <a:rPr lang="zh-CN" altLang="en-US" smtClean="0"/>
              <a:t>2024/5/3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A71E-E903-4BE8-A0FA-871B057052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59093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FC764-2891-4210-9F36-9DAC4BCB3A03}" type="datetimeFigureOut">
              <a:rPr lang="zh-CN" altLang="en-US" smtClean="0"/>
              <a:t>2024/5/3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A71E-E903-4BE8-A0FA-871B057052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94034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FC764-2891-4210-9F36-9DAC4BCB3A03}" type="datetimeFigureOut">
              <a:rPr lang="zh-CN" altLang="en-US" smtClean="0"/>
              <a:t>2024/5/3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A71E-E903-4BE8-A0FA-871B057052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11214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FC764-2891-4210-9F36-9DAC4BCB3A03}" type="datetimeFigureOut">
              <a:rPr lang="zh-CN" altLang="en-US" smtClean="0"/>
              <a:t>2024/5/3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A71E-E903-4BE8-A0FA-871B057052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95035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FC764-2891-4210-9F36-9DAC4BCB3A03}" type="datetimeFigureOut">
              <a:rPr lang="zh-CN" altLang="en-US" smtClean="0"/>
              <a:t>2024/5/3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A71E-E903-4BE8-A0FA-871B057052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07916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FC764-2891-4210-9F36-9DAC4BCB3A03}" type="datetimeFigureOut">
              <a:rPr lang="zh-CN" altLang="en-US" smtClean="0"/>
              <a:t>2024/5/3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A71E-E903-4BE8-A0FA-871B057052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99216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FC764-2891-4210-9F36-9DAC4BCB3A03}" type="datetimeFigureOut">
              <a:rPr lang="zh-CN" altLang="en-US" smtClean="0"/>
              <a:t>2024/5/3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A71E-E903-4BE8-A0FA-871B057052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53107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FC764-2891-4210-9F36-9DAC4BCB3A03}" type="datetimeFigureOut">
              <a:rPr lang="zh-CN" altLang="en-US" smtClean="0"/>
              <a:t>2024/5/3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A71E-E903-4BE8-A0FA-871B057052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33583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FC764-2891-4210-9F36-9DAC4BCB3A03}" type="datetimeFigureOut">
              <a:rPr lang="zh-CN" altLang="en-US" smtClean="0"/>
              <a:t>2024/5/3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A71E-E903-4BE8-A0FA-871B057052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91291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FC764-2891-4210-9F36-9DAC4BCB3A03}" type="datetimeFigureOut">
              <a:rPr lang="zh-CN" altLang="en-US" smtClean="0"/>
              <a:t>2024/5/3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A71E-E903-4BE8-A0FA-871B057052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5927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FC764-2891-4210-9F36-9DAC4BCB3A03}" type="datetimeFigureOut">
              <a:rPr lang="zh-CN" altLang="en-US" smtClean="0"/>
              <a:t>2024/5/3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A71E-E903-4BE8-A0FA-871B057052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18188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0FC764-2891-4210-9F36-9DAC4BCB3A03}" type="datetimeFigureOut">
              <a:rPr lang="zh-CN" altLang="en-US" smtClean="0"/>
              <a:t>2024/5/3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09A71E-E903-4BE8-A0FA-871B057052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051991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C614EA-D9C2-D957-6528-3A4EAA44EF7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Final Presentation:</a:t>
            </a:r>
            <a:br>
              <a:rPr lang="en-US" altLang="zh-CN" dirty="0"/>
            </a:br>
            <a:r>
              <a:rPr lang="en-US" altLang="zh-CN" dirty="0"/>
              <a:t>Showcase and Reflection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04DABB0-5604-FF4F-2B16-FEEAE6D6CB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endParaRPr lang="en-US" altLang="zh-CN" dirty="0"/>
          </a:p>
          <a:p>
            <a:r>
              <a:rPr lang="en-US" altLang="zh-CN" dirty="0"/>
              <a:t>Xinyuan (Nick) Li, MA student in Liberal Studies</a:t>
            </a:r>
          </a:p>
          <a:p>
            <a:endParaRPr lang="en-US" altLang="zh-CN" dirty="0"/>
          </a:p>
          <a:p>
            <a:r>
              <a:rPr lang="en-US" altLang="zh-CN" dirty="0"/>
              <a:t>Videogame Design and Critique | CMAC 755S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727994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972346-4BEA-EFD3-5744-709309241E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EB1984CD-1D42-BC5A-0510-6B0332691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sz="4000" dirty="0"/>
              <a:t>Art style and aesthetic direction</a:t>
            </a:r>
            <a:endParaRPr lang="zh-CN" altLang="en-US" sz="4000" dirty="0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BB66B0EB-B8E6-B3F7-E266-0D90EF6B1ABF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/>
              <a:t>Narrow alleys, neon lights, vending machines, these are all elements that make up this neighborhood of this virtual city.</a:t>
            </a:r>
            <a:endParaRPr lang="zh-CN" altLang="en-US" sz="2400" dirty="0"/>
          </a:p>
        </p:txBody>
      </p:sp>
      <p:pic>
        <p:nvPicPr>
          <p:cNvPr id="7" name="图片占位符 6">
            <a:extLst>
              <a:ext uri="{FF2B5EF4-FFF2-40B4-BE49-F238E27FC236}">
                <a16:creationId xmlns:a16="http://schemas.microsoft.com/office/drawing/2014/main" id="{69B4CC05-9860-06F9-D2B3-9EB837051283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56" r="4756"/>
          <a:stretch/>
        </p:blipFill>
        <p:spPr/>
      </p:pic>
    </p:spTree>
    <p:extLst>
      <p:ext uri="{BB962C8B-B14F-4D97-AF65-F5344CB8AC3E}">
        <p14:creationId xmlns:p14="http://schemas.microsoft.com/office/powerpoint/2010/main" val="21973227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972346-4BEA-EFD3-5744-709309241E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EB1984CD-1D42-BC5A-0510-6B0332691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sz="4000" dirty="0"/>
              <a:t>Lighting and sound design choices</a:t>
            </a:r>
            <a:endParaRPr lang="zh-CN" altLang="en-US" sz="4000" dirty="0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BB66B0EB-B8E6-B3F7-E266-0D90EF6B1ABF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/>
              <a:t>Placing a street light (spot light) or a long lamp (rectangular light) at or near the exit will guide the player.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/>
              <a:t>Sound effects are not available yet, partly because they are relatively minor for my theme.</a:t>
            </a:r>
            <a:endParaRPr lang="zh-CN" altLang="en-US" sz="2400" dirty="0"/>
          </a:p>
        </p:txBody>
      </p:sp>
      <p:pic>
        <p:nvPicPr>
          <p:cNvPr id="7" name="图片占位符 6">
            <a:extLst>
              <a:ext uri="{FF2B5EF4-FFF2-40B4-BE49-F238E27FC236}">
                <a16:creationId xmlns:a16="http://schemas.microsoft.com/office/drawing/2014/main" id="{69B4CC05-9860-06F9-D2B3-9EB837051283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66" r="6066"/>
          <a:stretch/>
        </p:blipFill>
        <p:spPr/>
      </p:pic>
    </p:spTree>
    <p:extLst>
      <p:ext uri="{BB962C8B-B14F-4D97-AF65-F5344CB8AC3E}">
        <p14:creationId xmlns:p14="http://schemas.microsoft.com/office/powerpoint/2010/main" val="3763782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972346-4BEA-EFD3-5744-709309241E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EB1984CD-1D42-BC5A-0510-6B0332691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/>
              <a:t>Challenges</a:t>
            </a:r>
            <a:endParaRPr lang="zh-CN" altLang="en-US" sz="4000" dirty="0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BB66B0EB-B8E6-B3F7-E266-0D90EF6B1ABF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/>
              <a:t>Performance optimization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/>
              <a:t>Lack of materials</a:t>
            </a:r>
            <a:endParaRPr lang="zh-CN" altLang="en-US" sz="2400" dirty="0"/>
          </a:p>
        </p:txBody>
      </p:sp>
      <p:pic>
        <p:nvPicPr>
          <p:cNvPr id="7" name="图片占位符 6">
            <a:extLst>
              <a:ext uri="{FF2B5EF4-FFF2-40B4-BE49-F238E27FC236}">
                <a16:creationId xmlns:a16="http://schemas.microsoft.com/office/drawing/2014/main" id="{69B4CC05-9860-06F9-D2B3-9EB837051283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66" r="5266"/>
          <a:stretch/>
        </p:blipFill>
        <p:spPr/>
      </p:pic>
    </p:spTree>
    <p:extLst>
      <p:ext uri="{BB962C8B-B14F-4D97-AF65-F5344CB8AC3E}">
        <p14:creationId xmlns:p14="http://schemas.microsoft.com/office/powerpoint/2010/main" val="14202597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8DC5572-D280-D055-B7EE-5F89B01F8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Reflection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0F33B78-7405-F29D-0FA6-4488AED969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Most Enjoyable and Valuable Aspects</a:t>
            </a:r>
          </a:p>
          <a:p>
            <a:r>
              <a:rPr lang="en-US" altLang="zh-CN" dirty="0"/>
              <a:t>Areas of growth or improvement</a:t>
            </a:r>
          </a:p>
          <a:p>
            <a:r>
              <a:rPr lang="en-US" altLang="zh-CN" dirty="0"/>
              <a:t>Lessons and skills</a:t>
            </a:r>
            <a:endParaRPr lang="zh-CN" altLang="en-US" dirty="0"/>
          </a:p>
          <a:p>
            <a:r>
              <a:rPr lang="en-US" altLang="zh-CN"/>
              <a:t>Future Aspirations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257063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F1EFC5-BE7C-21FF-6979-E1CB27C37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Credits and Acknowledgments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B2900A1-BF9D-F1F2-1222-B2A382F4E0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/>
              <a:t>This project uses the following from the Marketplace:</a:t>
            </a:r>
          </a:p>
          <a:p>
            <a:pPr lvl="1"/>
            <a:r>
              <a:rPr lang="en-US" altLang="zh-CN" dirty="0" err="1"/>
              <a:t>ConvAI</a:t>
            </a:r>
            <a:r>
              <a:rPr lang="en-US" altLang="zh-CN" dirty="0"/>
              <a:t>, </a:t>
            </a:r>
          </a:p>
          <a:p>
            <a:pPr lvl="1"/>
            <a:r>
              <a:rPr lang="en-US" altLang="zh-CN" dirty="0"/>
              <a:t>Edith Finch, </a:t>
            </a:r>
          </a:p>
          <a:p>
            <a:pPr lvl="1"/>
            <a:r>
              <a:rPr lang="en-US" altLang="zh-CN" dirty="0"/>
              <a:t>Free Furniture Pack, </a:t>
            </a:r>
          </a:p>
          <a:p>
            <a:pPr lvl="1"/>
            <a:r>
              <a:rPr lang="en-US" altLang="zh-CN" dirty="0" err="1"/>
              <a:t>Necro's</a:t>
            </a:r>
            <a:r>
              <a:rPr lang="en-US" altLang="zh-CN" dirty="0"/>
              <a:t> Utility Material Pack, </a:t>
            </a:r>
          </a:p>
          <a:p>
            <a:pPr lvl="1"/>
            <a:r>
              <a:rPr lang="en-US" altLang="zh-CN" dirty="0" err="1"/>
              <a:t>Quixel</a:t>
            </a:r>
            <a:r>
              <a:rPr lang="en-US" altLang="zh-CN" dirty="0"/>
              <a:t> Bridge contents, </a:t>
            </a:r>
          </a:p>
          <a:p>
            <a:pPr lvl="1"/>
            <a:r>
              <a:rPr lang="en-US" altLang="zh-CN" dirty="0"/>
              <a:t>Scanned 3D People Pack.</a:t>
            </a:r>
          </a:p>
          <a:p>
            <a:r>
              <a:rPr lang="en-US" altLang="zh-CN" dirty="0"/>
              <a:t>The soundtrack used was “1000 Knives" by YMO.</a:t>
            </a:r>
          </a:p>
          <a:p>
            <a:r>
              <a:rPr lang="en-US" altLang="zh-CN" dirty="0"/>
              <a:t>Acknowledgement to Hilary N. Huskey, Instructor of the Videogame Design and Critique course, and all of my classmates. I was able to complete this project thanks to their guidance or advice.</a:t>
            </a:r>
          </a:p>
        </p:txBody>
      </p:sp>
    </p:spTree>
    <p:extLst>
      <p:ext uri="{BB962C8B-B14F-4D97-AF65-F5344CB8AC3E}">
        <p14:creationId xmlns:p14="http://schemas.microsoft.com/office/powerpoint/2010/main" val="37719870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2A5F23-0461-ED9F-7B72-C28EF3731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Today’s Key Points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941003B-F077-3289-2A5B-B472F84121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altLang="zh-CN" dirty="0"/>
              <a:t>Pre-Production Work:</a:t>
            </a:r>
          </a:p>
          <a:p>
            <a:pPr lvl="1"/>
            <a:r>
              <a:rPr lang="en-US" altLang="zh-CN" dirty="0"/>
              <a:t>World Building</a:t>
            </a:r>
          </a:p>
          <a:p>
            <a:pPr lvl="1"/>
            <a:r>
              <a:rPr lang="en-US" altLang="zh-CN" dirty="0"/>
              <a:t>Character Write Ups</a:t>
            </a:r>
          </a:p>
          <a:p>
            <a:pPr lvl="1"/>
            <a:r>
              <a:rPr lang="en-US" altLang="zh-CN" dirty="0"/>
              <a:t>Sketches</a:t>
            </a:r>
          </a:p>
          <a:p>
            <a:pPr lvl="1"/>
            <a:r>
              <a:rPr lang="en-US" altLang="zh-CN" dirty="0"/>
              <a:t>Models</a:t>
            </a:r>
          </a:p>
          <a:p>
            <a:pPr lvl="1"/>
            <a:r>
              <a:rPr lang="en-US" altLang="zh-CN" dirty="0"/>
              <a:t>Etc.</a:t>
            </a:r>
          </a:p>
          <a:p>
            <a:r>
              <a:rPr lang="en-US" altLang="zh-CN" dirty="0"/>
              <a:t>Tutorial Game Level Showcase:</a:t>
            </a:r>
          </a:p>
          <a:p>
            <a:pPr lvl="1"/>
            <a:r>
              <a:rPr lang="en-US" altLang="zh-CN" dirty="0"/>
              <a:t>A detailed walkthrough of the completed tutorial game level</a:t>
            </a:r>
          </a:p>
          <a:p>
            <a:pPr lvl="1"/>
            <a:r>
              <a:rPr lang="en-US" altLang="zh-CN" dirty="0"/>
              <a:t>The player experience and how it aligns with the design goals.</a:t>
            </a:r>
          </a:p>
          <a:p>
            <a:r>
              <a:rPr lang="en-US" altLang="zh-CN" dirty="0"/>
              <a:t>Design Decisions Explanation:</a:t>
            </a:r>
          </a:p>
          <a:p>
            <a:pPr lvl="1"/>
            <a:r>
              <a:rPr lang="en-US" altLang="zh-CN" dirty="0"/>
              <a:t>The rationale behind key design decisions made during the development of the tutorial level</a:t>
            </a:r>
          </a:p>
          <a:p>
            <a:pPr lvl="1"/>
            <a:r>
              <a:rPr lang="en-US" altLang="zh-CN" dirty="0"/>
              <a:t>Challenges faced and how they were addressed.</a:t>
            </a:r>
          </a:p>
          <a:p>
            <a:r>
              <a:rPr lang="en-US" altLang="zh-CN" dirty="0"/>
              <a:t>Course Wrap-Up and Thoughts:</a:t>
            </a:r>
          </a:p>
          <a:p>
            <a:pPr lvl="1"/>
            <a:r>
              <a:rPr lang="en-US" altLang="zh-CN" dirty="0"/>
              <a:t>Overall experience in the course</a:t>
            </a:r>
          </a:p>
          <a:p>
            <a:pPr lvl="1"/>
            <a:r>
              <a:rPr lang="en-US" altLang="zh-CN" dirty="0"/>
              <a:t>Thoughts and aspirations for future endeavors in game design or related fields.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647414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8DC5572-D280-D055-B7EE-5F89B01F8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Initial concept and World Building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0F33B78-7405-F29D-0FA6-4488AED969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/>
              <a:t>Initial concepts:</a:t>
            </a:r>
          </a:p>
          <a:p>
            <a:pPr lvl="1"/>
            <a:r>
              <a:rPr lang="en-US" altLang="zh-CN" dirty="0"/>
              <a:t>City</a:t>
            </a:r>
          </a:p>
          <a:p>
            <a:pPr lvl="1"/>
            <a:r>
              <a:rPr lang="en-US" altLang="zh-CN" dirty="0"/>
              <a:t>Political polarization</a:t>
            </a:r>
          </a:p>
          <a:p>
            <a:pPr lvl="1"/>
            <a:r>
              <a:rPr lang="en-US" altLang="zh-CN" dirty="0"/>
              <a:t>The Rise of Asians in Entertainment</a:t>
            </a:r>
          </a:p>
          <a:p>
            <a:pPr lvl="1"/>
            <a:r>
              <a:rPr lang="en-US" altLang="zh-CN" dirty="0"/>
              <a:t>Retro (everyone loves it)</a:t>
            </a:r>
          </a:p>
          <a:p>
            <a:r>
              <a:rPr lang="en-US" altLang="zh-CN" dirty="0"/>
              <a:t>The world is in the capital and first metropolis of a fictional country.</a:t>
            </a:r>
          </a:p>
          <a:p>
            <a:r>
              <a:rPr lang="en-US" altLang="zh-CN" dirty="0"/>
              <a:t>It's an election year, and in this multi-party country. </a:t>
            </a:r>
          </a:p>
          <a:p>
            <a:r>
              <a:rPr lang="en-US" altLang="zh-CN" dirty="0"/>
              <a:t>The player is part of a girl idol group where your colleagues come from different family or political backgrounds. </a:t>
            </a:r>
          </a:p>
          <a:p>
            <a:r>
              <a:rPr lang="en-US" altLang="zh-CN" dirty="0"/>
              <a:t>The game's soundtrack features Japanese 80s techno music.</a:t>
            </a:r>
          </a:p>
        </p:txBody>
      </p:sp>
    </p:spTree>
    <p:extLst>
      <p:ext uri="{BB962C8B-B14F-4D97-AF65-F5344CB8AC3E}">
        <p14:creationId xmlns:p14="http://schemas.microsoft.com/office/powerpoint/2010/main" val="23402519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9CF01D5-5C85-DCA3-6AAE-824055ADD5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/>
              <a:t>Character Write Ups</a:t>
            </a:r>
            <a:endParaRPr lang="zh-CN" altLang="en-US" sz="4000" dirty="0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FF9361EB-564D-7723-DE5A-8BD9D2933A6F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/>
              <a:t>NPCs are critical in this RPG, so the characters are meticulously designed for their content.</a:t>
            </a:r>
            <a:endParaRPr lang="zh-CN" altLang="en-US" sz="2400" dirty="0"/>
          </a:p>
        </p:txBody>
      </p:sp>
      <p:pic>
        <p:nvPicPr>
          <p:cNvPr id="7" name="图片占位符 6">
            <a:extLst>
              <a:ext uri="{FF2B5EF4-FFF2-40B4-BE49-F238E27FC236}">
                <a16:creationId xmlns:a16="http://schemas.microsoft.com/office/drawing/2014/main" id="{B37E6888-4B16-64BA-EC1C-90C27B4756AD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1482" b="1482"/>
          <a:stretch/>
        </p:blipFill>
        <p:spPr/>
      </p:pic>
    </p:spTree>
    <p:extLst>
      <p:ext uri="{BB962C8B-B14F-4D97-AF65-F5344CB8AC3E}">
        <p14:creationId xmlns:p14="http://schemas.microsoft.com/office/powerpoint/2010/main" val="35728913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972346-4BEA-EFD3-5744-709309241E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EB1984CD-1D42-BC5A-0510-6B0332691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/>
              <a:t>Sketches &amp; Models</a:t>
            </a:r>
            <a:endParaRPr lang="zh-CN" altLang="en-US" sz="4000" dirty="0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BB66B0EB-B8E6-B3F7-E266-0D90EF6B1ABF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/>
              <a:t>Sketches &amp; Models are trying to be as nostalgic and Asian as possible.</a:t>
            </a:r>
            <a:endParaRPr lang="zh-CN" altLang="en-US" sz="2400" dirty="0"/>
          </a:p>
        </p:txBody>
      </p:sp>
      <p:pic>
        <p:nvPicPr>
          <p:cNvPr id="7" name="图片占位符 6" descr="图示, 信件&#10;&#10;描述已自动生成">
            <a:extLst>
              <a:ext uri="{FF2B5EF4-FFF2-40B4-BE49-F238E27FC236}">
                <a16:creationId xmlns:a16="http://schemas.microsoft.com/office/drawing/2014/main" id="{69B4CC05-9860-06F9-D2B3-9EB837051283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8" r="250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5653775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F3F8A0-6584-CD89-E0DD-D7CF53D7A1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84B33613-DE35-D19C-0EDA-D534CA875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/>
              <a:t>Level design document</a:t>
            </a:r>
            <a:endParaRPr lang="zh-CN" altLang="en-US" sz="4000" dirty="0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F3085883-A2DA-DEE2-2E67-0442736C5F79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/>
              <a:t>Due to time constraints, the Dress-up System could not be realized.</a:t>
            </a:r>
            <a:endParaRPr lang="zh-CN" altLang="en-US" sz="2400" dirty="0"/>
          </a:p>
        </p:txBody>
      </p:sp>
      <p:pic>
        <p:nvPicPr>
          <p:cNvPr id="7" name="图片占位符 6">
            <a:extLst>
              <a:ext uri="{FF2B5EF4-FFF2-40B4-BE49-F238E27FC236}">
                <a16:creationId xmlns:a16="http://schemas.microsoft.com/office/drawing/2014/main" id="{5AF7A5BA-BB10-E796-1806-103EE340C40A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21470" b="21470"/>
          <a:stretch/>
        </p:blipFill>
        <p:spPr/>
      </p:pic>
    </p:spTree>
    <p:extLst>
      <p:ext uri="{BB962C8B-B14F-4D97-AF65-F5344CB8AC3E}">
        <p14:creationId xmlns:p14="http://schemas.microsoft.com/office/powerpoint/2010/main" val="32086246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972346-4BEA-EFD3-5744-709309241E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EB1984CD-1D42-BC5A-0510-6B0332691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/>
              <a:t>Level layout</a:t>
            </a:r>
            <a:endParaRPr lang="zh-CN" altLang="en-US" sz="4000" dirty="0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BB66B0EB-B8E6-B3F7-E266-0D90EF6B1ABF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/>
              <a:t>The layout plan presents the apartment located on the first floor and the walkway and outdoor street.</a:t>
            </a:r>
            <a:endParaRPr lang="zh-CN" altLang="en-US" sz="2400" dirty="0"/>
          </a:p>
        </p:txBody>
      </p:sp>
      <p:pic>
        <p:nvPicPr>
          <p:cNvPr id="7" name="图片占位符 6">
            <a:extLst>
              <a:ext uri="{FF2B5EF4-FFF2-40B4-BE49-F238E27FC236}">
                <a16:creationId xmlns:a16="http://schemas.microsoft.com/office/drawing/2014/main" id="{69B4CC05-9860-06F9-D2B3-9EB837051283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21" b="2421"/>
          <a:stretch/>
        </p:blipFill>
        <p:spPr/>
      </p:pic>
    </p:spTree>
    <p:extLst>
      <p:ext uri="{BB962C8B-B14F-4D97-AF65-F5344CB8AC3E}">
        <p14:creationId xmlns:p14="http://schemas.microsoft.com/office/powerpoint/2010/main" val="5856189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80481BA-0FCF-E55C-A21A-C089E94D43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Playthrough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42FD063-B1E8-A0F7-31C6-65EAC83930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(See the other video)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499959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972346-4BEA-EFD3-5744-709309241E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EB1984CD-1D42-BC5A-0510-6B0332691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sz="4000" dirty="0"/>
              <a:t>Choice of mechanics and interactions</a:t>
            </a:r>
            <a:endParaRPr lang="zh-CN" altLang="en-US" sz="4000" dirty="0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BB66B0EB-B8E6-B3F7-E266-0D90EF6B1ABF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/>
              <a:t>Hunger mechanic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/>
              <a:t>Currency mechanic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/>
              <a:t>NPC interaction mechanic with the help of plugins. </a:t>
            </a:r>
            <a:endParaRPr lang="zh-CN" altLang="en-US" sz="2400" dirty="0"/>
          </a:p>
        </p:txBody>
      </p:sp>
      <p:pic>
        <p:nvPicPr>
          <p:cNvPr id="7" name="图片占位符 6">
            <a:extLst>
              <a:ext uri="{FF2B5EF4-FFF2-40B4-BE49-F238E27FC236}">
                <a16:creationId xmlns:a16="http://schemas.microsoft.com/office/drawing/2014/main" id="{69B4CC05-9860-06F9-D2B3-9EB837051283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28" r="14128"/>
          <a:stretch/>
        </p:blipFill>
        <p:spPr/>
      </p:pic>
    </p:spTree>
    <p:extLst>
      <p:ext uri="{BB962C8B-B14F-4D97-AF65-F5344CB8AC3E}">
        <p14:creationId xmlns:p14="http://schemas.microsoft.com/office/powerpoint/2010/main" val="25786552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887</TotalTime>
  <Words>470</Words>
  <Application>Microsoft Office PowerPoint</Application>
  <PresentationFormat>宽屏</PresentationFormat>
  <Paragraphs>68</Paragraphs>
  <Slides>14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主题​​</vt:lpstr>
      <vt:lpstr>Final Presentation: Showcase and Reflection</vt:lpstr>
      <vt:lpstr>Today’s Key Points</vt:lpstr>
      <vt:lpstr>Initial concept and World Building</vt:lpstr>
      <vt:lpstr>Character Write Ups</vt:lpstr>
      <vt:lpstr>Sketches &amp; Models</vt:lpstr>
      <vt:lpstr>Level design document</vt:lpstr>
      <vt:lpstr>Level layout</vt:lpstr>
      <vt:lpstr>Playthrough</vt:lpstr>
      <vt:lpstr>Choice of mechanics and interactions</vt:lpstr>
      <vt:lpstr>Art style and aesthetic direction</vt:lpstr>
      <vt:lpstr>Lighting and sound design choices</vt:lpstr>
      <vt:lpstr>Challenges</vt:lpstr>
      <vt:lpstr>Reflection</vt:lpstr>
      <vt:lpstr>Credits and Acknowledgments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Xinyuan Li</dc:creator>
  <cp:lastModifiedBy>Nick Li</cp:lastModifiedBy>
  <cp:revision>33</cp:revision>
  <dcterms:created xsi:type="dcterms:W3CDTF">2024-01-27T18:56:29Z</dcterms:created>
  <dcterms:modified xsi:type="dcterms:W3CDTF">2024-05-03T10:58:38Z</dcterms:modified>
</cp:coreProperties>
</file>